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21" d="100"/>
          <a:sy n="121" d="100"/>
        </p:scale>
        <p:origin x="-1000" y="7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734112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488559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869934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013862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529482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496510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271752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70013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277084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61635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877063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A95E1-E939-2D4D-97D4-C1E8236773ED}" type="datetimeFigureOut">
              <a:rPr lang="fr-FR" smtClean="0"/>
              <a:t>01/06/17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FF9455-2640-BB4B-89A8-9C997EDFE12D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343972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er 3"/>
          <p:cNvGrpSpPr/>
          <p:nvPr/>
        </p:nvGrpSpPr>
        <p:grpSpPr>
          <a:xfrm>
            <a:off x="1842869" y="1444959"/>
            <a:ext cx="3024000" cy="3024000"/>
            <a:chOff x="4068000" y="2628000"/>
            <a:chExt cx="3024000" cy="3024000"/>
          </a:xfrm>
        </p:grpSpPr>
        <p:sp>
          <p:nvSpPr>
            <p:cNvPr id="40" name="Ellipse 39"/>
            <p:cNvSpPr/>
            <p:nvPr/>
          </p:nvSpPr>
          <p:spPr>
            <a:xfrm>
              <a:off x="4824000" y="3384000"/>
              <a:ext cx="1512000" cy="1512000"/>
            </a:xfrm>
            <a:prstGeom prst="ellipse">
              <a:avLst/>
            </a:prstGeom>
            <a:solidFill>
              <a:srgbClr val="F0CF8C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1" name="Ellipse 40"/>
            <p:cNvSpPr/>
            <p:nvPr/>
          </p:nvSpPr>
          <p:spPr>
            <a:xfrm>
              <a:off x="5076000" y="3636000"/>
              <a:ext cx="1008000" cy="1008000"/>
            </a:xfrm>
            <a:prstGeom prst="ellipse">
              <a:avLst/>
            </a:prstGeom>
            <a:solidFill>
              <a:srgbClr val="F0CF8C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2" name="Ellipse 41"/>
            <p:cNvSpPr/>
            <p:nvPr/>
          </p:nvSpPr>
          <p:spPr>
            <a:xfrm>
              <a:off x="5328000" y="3924000"/>
              <a:ext cx="504000" cy="504000"/>
            </a:xfrm>
            <a:prstGeom prst="ellipse">
              <a:avLst/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3" name="ZoneTexte 42"/>
            <p:cNvSpPr txBox="1"/>
            <p:nvPr/>
          </p:nvSpPr>
          <p:spPr>
            <a:xfrm>
              <a:off x="5365324" y="4000855"/>
              <a:ext cx="43015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core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44" name="ZoneTexte 43"/>
            <p:cNvSpPr txBox="1"/>
            <p:nvPr/>
          </p:nvSpPr>
          <p:spPr>
            <a:xfrm>
              <a:off x="5439085" y="3616690"/>
              <a:ext cx="282875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6600"/>
                  </a:solidFill>
                  <a:latin typeface="Arial Narrow"/>
                  <a:cs typeface="Arial Narrow"/>
                </a:rPr>
                <a:t>io</a:t>
              </a:r>
              <a:endParaRPr lang="en-GB" sz="1200" dirty="0">
                <a:solidFill>
                  <a:srgbClr val="FF6600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45" name="ZoneTexte 44"/>
            <p:cNvSpPr txBox="1"/>
            <p:nvPr/>
          </p:nvSpPr>
          <p:spPr>
            <a:xfrm>
              <a:off x="5401405" y="3359835"/>
              <a:ext cx="35305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6600"/>
                  </a:solidFill>
                  <a:latin typeface="Arial Narrow"/>
                  <a:cs typeface="Arial Narrow"/>
                </a:rPr>
                <a:t>gui</a:t>
              </a:r>
              <a:endParaRPr lang="en-GB" sz="1200" dirty="0">
                <a:solidFill>
                  <a:srgbClr val="FF6600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46" name="Arc plein 45"/>
            <p:cNvSpPr/>
            <p:nvPr/>
          </p:nvSpPr>
          <p:spPr>
            <a:xfrm>
              <a:off x="4068000" y="2628000"/>
              <a:ext cx="3024000" cy="3024000"/>
            </a:xfrm>
            <a:prstGeom prst="blockArc">
              <a:avLst>
                <a:gd name="adj1" fmla="val 16584567"/>
                <a:gd name="adj2" fmla="val 18044267"/>
                <a:gd name="adj3" fmla="val 8300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7" name="Arc plein 46"/>
            <p:cNvSpPr/>
            <p:nvPr/>
          </p:nvSpPr>
          <p:spPr>
            <a:xfrm>
              <a:off x="4320000" y="2880000"/>
              <a:ext cx="2520000" cy="2520000"/>
            </a:xfrm>
            <a:prstGeom prst="blockArc">
              <a:avLst>
                <a:gd name="adj1" fmla="val 16587489"/>
                <a:gd name="adj2" fmla="val 18038104"/>
                <a:gd name="adj3" fmla="val 10029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8" name="Arc plein 47"/>
            <p:cNvSpPr/>
            <p:nvPr/>
          </p:nvSpPr>
          <p:spPr>
            <a:xfrm>
              <a:off x="4320000" y="2880000"/>
              <a:ext cx="2520000" cy="2520000"/>
            </a:xfrm>
            <a:prstGeom prst="blockArc">
              <a:avLst>
                <a:gd name="adj1" fmla="val 18046124"/>
                <a:gd name="adj2" fmla="val 5403640"/>
                <a:gd name="adj3" fmla="val 9931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9" name="Arc plein 48"/>
            <p:cNvSpPr/>
            <p:nvPr/>
          </p:nvSpPr>
          <p:spPr>
            <a:xfrm>
              <a:off x="4320000" y="2880000"/>
              <a:ext cx="2520000" cy="2520000"/>
            </a:xfrm>
            <a:prstGeom prst="blockArc">
              <a:avLst>
                <a:gd name="adj1" fmla="val 5409754"/>
                <a:gd name="adj2" fmla="val 6632866"/>
                <a:gd name="adj3" fmla="val 10034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0" name="Arc plein 49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16590305"/>
                <a:gd name="adj2" fmla="val 19757786"/>
                <a:gd name="adj3" fmla="val 12500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1" name="Arc plein 50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19763872"/>
                <a:gd name="adj2" fmla="val 21591668"/>
                <a:gd name="adj3" fmla="val 12402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2" name="Arc plein 51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21582490"/>
                <a:gd name="adj2" fmla="val 2020613"/>
                <a:gd name="adj3" fmla="val 12390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3" name="Arc plein 52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2017213"/>
                <a:gd name="adj2" fmla="val 3921543"/>
                <a:gd name="adj3" fmla="val 12328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4" name="Arc plein 53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3920029"/>
                <a:gd name="adj2" fmla="val 6626437"/>
                <a:gd name="adj3" fmla="val 12450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5" name="Arc plein 54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13910789"/>
                <a:gd name="adj2" fmla="val 16585190"/>
                <a:gd name="adj3" fmla="val 12348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6" name="Arc plein 55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11911005"/>
                <a:gd name="adj2" fmla="val 13911839"/>
                <a:gd name="adj3" fmla="val 12442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7" name="Arc plein 56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9561071"/>
                <a:gd name="adj2" fmla="val 11921840"/>
                <a:gd name="adj3" fmla="val 12379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8" name="Arc plein 57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6640933"/>
                <a:gd name="adj2" fmla="val 9570772"/>
                <a:gd name="adj3" fmla="val 12463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9" name="ZoneTexte 58"/>
            <p:cNvSpPr txBox="1"/>
            <p:nvPr/>
          </p:nvSpPr>
          <p:spPr>
            <a:xfrm rot="16200000">
              <a:off x="4390414" y="4000369"/>
              <a:ext cx="56345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sensor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0" name="ZoneTexte 59"/>
            <p:cNvSpPr txBox="1"/>
            <p:nvPr/>
          </p:nvSpPr>
          <p:spPr>
            <a:xfrm rot="18337722">
              <a:off x="4613787" y="3482845"/>
              <a:ext cx="472305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robot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1" name="ZoneTexte 60"/>
            <p:cNvSpPr txBox="1"/>
            <p:nvPr/>
          </p:nvSpPr>
          <p:spPr>
            <a:xfrm rot="20639650">
              <a:off x="5015838" y="3155822"/>
              <a:ext cx="69690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detection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2" name="ZoneTexte 61"/>
            <p:cNvSpPr txBox="1"/>
            <p:nvPr/>
          </p:nvSpPr>
          <p:spPr>
            <a:xfrm rot="1943889">
              <a:off x="5796427" y="3260596"/>
              <a:ext cx="507320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vision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3" name="ZoneTexte 62"/>
            <p:cNvSpPr txBox="1"/>
            <p:nvPr/>
          </p:nvSpPr>
          <p:spPr>
            <a:xfrm rot="1195812">
              <a:off x="5821001" y="2920871"/>
              <a:ext cx="26767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tt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4" name="ZoneTexte 63"/>
            <p:cNvSpPr txBox="1"/>
            <p:nvPr/>
          </p:nvSpPr>
          <p:spPr>
            <a:xfrm rot="1049535">
              <a:off x="5808237" y="2692272"/>
              <a:ext cx="471002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>
                  <a:solidFill>
                    <a:srgbClr val="FFFFFF"/>
                  </a:solidFill>
                  <a:latin typeface="Arial Narrow"/>
                  <a:cs typeface="Arial Narrow"/>
                </a:rPr>
                <a:t>t</a:t>
              </a:r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t_mi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5" name="ZoneTexte 64"/>
            <p:cNvSpPr txBox="1"/>
            <p:nvPr/>
          </p:nvSpPr>
          <p:spPr>
            <a:xfrm rot="4404790">
              <a:off x="6298536" y="3762246"/>
              <a:ext cx="29685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ar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6" name="ZoneTexte 65"/>
            <p:cNvSpPr txBox="1"/>
            <p:nvPr/>
          </p:nvSpPr>
          <p:spPr>
            <a:xfrm rot="2554027">
              <a:off x="4755793" y="4619496"/>
              <a:ext cx="42323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blob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7" name="ZoneTexte 66"/>
            <p:cNvSpPr txBox="1"/>
            <p:nvPr/>
          </p:nvSpPr>
          <p:spPr>
            <a:xfrm>
              <a:off x="5209990" y="4854446"/>
              <a:ext cx="823137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>
                  <a:solidFill>
                    <a:srgbClr val="FFFFFF"/>
                  </a:solidFill>
                  <a:latin typeface="Arial Narrow"/>
                  <a:cs typeface="Arial Narrow"/>
                </a:rPr>
                <a:t>v</a:t>
              </a:r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isual_feat</a:t>
              </a:r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.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8" name="ZoneTexte 67"/>
            <p:cNvSpPr txBox="1"/>
            <p:nvPr/>
          </p:nvSpPr>
          <p:spPr>
            <a:xfrm rot="19113661">
              <a:off x="5962177" y="4654422"/>
              <a:ext cx="359969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me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9" name="ZoneTexte 68"/>
            <p:cNvSpPr txBox="1"/>
            <p:nvPr/>
          </p:nvSpPr>
          <p:spPr>
            <a:xfrm rot="17207133">
              <a:off x="6247061" y="4254372"/>
              <a:ext cx="310902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klt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70" name="ZoneTexte 69"/>
            <p:cNvSpPr txBox="1"/>
            <p:nvPr/>
          </p:nvSpPr>
          <p:spPr>
            <a:xfrm rot="17207133">
              <a:off x="6455808" y="4324222"/>
              <a:ext cx="395060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mbt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71" name="ZoneTexte 70"/>
            <p:cNvSpPr txBox="1"/>
            <p:nvPr/>
          </p:nvSpPr>
          <p:spPr>
            <a:xfrm rot="679181">
              <a:off x="5232214" y="5083046"/>
              <a:ext cx="310902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vs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41320123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er 6"/>
          <p:cNvGrpSpPr/>
          <p:nvPr/>
        </p:nvGrpSpPr>
        <p:grpSpPr>
          <a:xfrm>
            <a:off x="1590475" y="1191600"/>
            <a:ext cx="3528725" cy="3528000"/>
            <a:chOff x="1590475" y="1191600"/>
            <a:chExt cx="3528725" cy="3528000"/>
          </a:xfrm>
        </p:grpSpPr>
        <p:grpSp>
          <p:nvGrpSpPr>
            <p:cNvPr id="4" name="Grouper 3"/>
            <p:cNvGrpSpPr/>
            <p:nvPr/>
          </p:nvGrpSpPr>
          <p:grpSpPr>
            <a:xfrm>
              <a:off x="1842869" y="1444959"/>
              <a:ext cx="3024000" cy="3024000"/>
              <a:chOff x="4068000" y="2628000"/>
              <a:chExt cx="3024000" cy="3024000"/>
            </a:xfrm>
          </p:grpSpPr>
          <p:sp>
            <p:nvSpPr>
              <p:cNvPr id="40" name="Ellipse 39"/>
              <p:cNvSpPr/>
              <p:nvPr/>
            </p:nvSpPr>
            <p:spPr>
              <a:xfrm>
                <a:off x="4824000" y="3384000"/>
                <a:ext cx="1512000" cy="1512000"/>
              </a:xfrm>
              <a:prstGeom prst="ellipse">
                <a:avLst/>
              </a:prstGeom>
              <a:solidFill>
                <a:srgbClr val="F0CF8C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41" name="Ellipse 40"/>
              <p:cNvSpPr/>
              <p:nvPr/>
            </p:nvSpPr>
            <p:spPr>
              <a:xfrm>
                <a:off x="5076000" y="3636000"/>
                <a:ext cx="1008000" cy="1008000"/>
              </a:xfrm>
              <a:prstGeom prst="ellipse">
                <a:avLst/>
              </a:prstGeom>
              <a:solidFill>
                <a:srgbClr val="F0CF8C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42" name="Ellipse 41"/>
              <p:cNvSpPr/>
              <p:nvPr/>
            </p:nvSpPr>
            <p:spPr>
              <a:xfrm>
                <a:off x="5328000" y="3924000"/>
                <a:ext cx="504000" cy="504000"/>
              </a:xfrm>
              <a:prstGeom prst="ellipse">
                <a:avLst/>
              </a:prstGeom>
              <a:solidFill>
                <a:srgbClr val="FF660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43" name="ZoneTexte 42"/>
              <p:cNvSpPr txBox="1"/>
              <p:nvPr/>
            </p:nvSpPr>
            <p:spPr>
              <a:xfrm>
                <a:off x="5365324" y="4000855"/>
                <a:ext cx="430151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core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44" name="ZoneTexte 43"/>
              <p:cNvSpPr txBox="1"/>
              <p:nvPr/>
            </p:nvSpPr>
            <p:spPr>
              <a:xfrm>
                <a:off x="5439085" y="3616690"/>
                <a:ext cx="282875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err="1" smtClean="0">
                    <a:solidFill>
                      <a:srgbClr val="FF6600"/>
                    </a:solidFill>
                    <a:latin typeface="Arial Narrow"/>
                    <a:cs typeface="Arial Narrow"/>
                  </a:rPr>
                  <a:t>io</a:t>
                </a:r>
                <a:endParaRPr lang="en-GB" sz="1200" dirty="0">
                  <a:solidFill>
                    <a:srgbClr val="FF6600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45" name="ZoneTexte 44"/>
              <p:cNvSpPr txBox="1"/>
              <p:nvPr/>
            </p:nvSpPr>
            <p:spPr>
              <a:xfrm>
                <a:off x="5401405" y="3359835"/>
                <a:ext cx="353056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err="1" smtClean="0">
                    <a:solidFill>
                      <a:srgbClr val="FF6600"/>
                    </a:solidFill>
                    <a:latin typeface="Arial Narrow"/>
                    <a:cs typeface="Arial Narrow"/>
                  </a:rPr>
                  <a:t>gui</a:t>
                </a:r>
                <a:endParaRPr lang="en-GB" sz="1200" dirty="0">
                  <a:solidFill>
                    <a:srgbClr val="FF6600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46" name="Arc plein 45"/>
              <p:cNvSpPr/>
              <p:nvPr/>
            </p:nvSpPr>
            <p:spPr>
              <a:xfrm>
                <a:off x="4068000" y="2628000"/>
                <a:ext cx="3024000" cy="3024000"/>
              </a:xfrm>
              <a:prstGeom prst="blockArc">
                <a:avLst>
                  <a:gd name="adj1" fmla="val 16584567"/>
                  <a:gd name="adj2" fmla="val 18044267"/>
                  <a:gd name="adj3" fmla="val 8300"/>
                </a:avLst>
              </a:prstGeom>
              <a:solidFill>
                <a:srgbClr val="F89B1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47" name="Arc plein 46"/>
              <p:cNvSpPr/>
              <p:nvPr/>
            </p:nvSpPr>
            <p:spPr>
              <a:xfrm>
                <a:off x="4320000" y="2880000"/>
                <a:ext cx="2520000" cy="2520000"/>
              </a:xfrm>
              <a:prstGeom prst="blockArc">
                <a:avLst>
                  <a:gd name="adj1" fmla="val 16587489"/>
                  <a:gd name="adj2" fmla="val 18038104"/>
                  <a:gd name="adj3" fmla="val 10029"/>
                </a:avLst>
              </a:prstGeom>
              <a:solidFill>
                <a:srgbClr val="F89B1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48" name="Arc plein 47"/>
              <p:cNvSpPr/>
              <p:nvPr/>
            </p:nvSpPr>
            <p:spPr>
              <a:xfrm>
                <a:off x="4320000" y="2880000"/>
                <a:ext cx="2520000" cy="2520000"/>
              </a:xfrm>
              <a:prstGeom prst="blockArc">
                <a:avLst>
                  <a:gd name="adj1" fmla="val 18046124"/>
                  <a:gd name="adj2" fmla="val 5403640"/>
                  <a:gd name="adj3" fmla="val 9931"/>
                </a:avLst>
              </a:prstGeom>
              <a:solidFill>
                <a:srgbClr val="F89B1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49" name="Arc plein 48"/>
              <p:cNvSpPr/>
              <p:nvPr/>
            </p:nvSpPr>
            <p:spPr>
              <a:xfrm>
                <a:off x="4320000" y="2880000"/>
                <a:ext cx="2520000" cy="2520000"/>
              </a:xfrm>
              <a:prstGeom prst="blockArc">
                <a:avLst>
                  <a:gd name="adj1" fmla="val 5409754"/>
                  <a:gd name="adj2" fmla="val 6632866"/>
                  <a:gd name="adj3" fmla="val 10034"/>
                </a:avLst>
              </a:prstGeom>
              <a:solidFill>
                <a:srgbClr val="FF660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0" name="Arc plein 49"/>
              <p:cNvSpPr/>
              <p:nvPr/>
            </p:nvSpPr>
            <p:spPr>
              <a:xfrm>
                <a:off x="4572000" y="3132000"/>
                <a:ext cx="2016000" cy="2016000"/>
              </a:xfrm>
              <a:prstGeom prst="blockArc">
                <a:avLst>
                  <a:gd name="adj1" fmla="val 16590305"/>
                  <a:gd name="adj2" fmla="val 19757786"/>
                  <a:gd name="adj3" fmla="val 12500"/>
                </a:avLst>
              </a:prstGeom>
              <a:solidFill>
                <a:srgbClr val="FF660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1" name="Arc plein 50"/>
              <p:cNvSpPr/>
              <p:nvPr/>
            </p:nvSpPr>
            <p:spPr>
              <a:xfrm>
                <a:off x="4572000" y="3132000"/>
                <a:ext cx="2016000" cy="2016000"/>
              </a:xfrm>
              <a:prstGeom prst="blockArc">
                <a:avLst>
                  <a:gd name="adj1" fmla="val 19763872"/>
                  <a:gd name="adj2" fmla="val 21591668"/>
                  <a:gd name="adj3" fmla="val 12402"/>
                </a:avLst>
              </a:prstGeom>
              <a:solidFill>
                <a:srgbClr val="FF660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2" name="Arc plein 51"/>
              <p:cNvSpPr/>
              <p:nvPr/>
            </p:nvSpPr>
            <p:spPr>
              <a:xfrm>
                <a:off x="4572000" y="3132000"/>
                <a:ext cx="2016000" cy="2016000"/>
              </a:xfrm>
              <a:prstGeom prst="blockArc">
                <a:avLst>
                  <a:gd name="adj1" fmla="val 21582490"/>
                  <a:gd name="adj2" fmla="val 2020613"/>
                  <a:gd name="adj3" fmla="val 12390"/>
                </a:avLst>
              </a:prstGeom>
              <a:solidFill>
                <a:srgbClr val="F89B1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3" name="Arc plein 52"/>
              <p:cNvSpPr/>
              <p:nvPr/>
            </p:nvSpPr>
            <p:spPr>
              <a:xfrm>
                <a:off x="4572000" y="3132000"/>
                <a:ext cx="2016000" cy="2016000"/>
              </a:xfrm>
              <a:prstGeom prst="blockArc">
                <a:avLst>
                  <a:gd name="adj1" fmla="val 2017213"/>
                  <a:gd name="adj2" fmla="val 3921543"/>
                  <a:gd name="adj3" fmla="val 12328"/>
                </a:avLst>
              </a:prstGeom>
              <a:solidFill>
                <a:srgbClr val="F89B1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4" name="Arc plein 53"/>
              <p:cNvSpPr/>
              <p:nvPr/>
            </p:nvSpPr>
            <p:spPr>
              <a:xfrm>
                <a:off x="4572000" y="3132000"/>
                <a:ext cx="2016000" cy="2016000"/>
              </a:xfrm>
              <a:prstGeom prst="blockArc">
                <a:avLst>
                  <a:gd name="adj1" fmla="val 3920029"/>
                  <a:gd name="adj2" fmla="val 6626437"/>
                  <a:gd name="adj3" fmla="val 12450"/>
                </a:avLst>
              </a:prstGeom>
              <a:solidFill>
                <a:srgbClr val="FF660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5" name="Arc plein 54"/>
              <p:cNvSpPr/>
              <p:nvPr/>
            </p:nvSpPr>
            <p:spPr>
              <a:xfrm>
                <a:off x="4572000" y="3132000"/>
                <a:ext cx="2016000" cy="2016000"/>
              </a:xfrm>
              <a:prstGeom prst="blockArc">
                <a:avLst>
                  <a:gd name="adj1" fmla="val 13910789"/>
                  <a:gd name="adj2" fmla="val 16585190"/>
                  <a:gd name="adj3" fmla="val 12348"/>
                </a:avLst>
              </a:prstGeom>
              <a:solidFill>
                <a:srgbClr val="FF660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6" name="Arc plein 55"/>
              <p:cNvSpPr/>
              <p:nvPr/>
            </p:nvSpPr>
            <p:spPr>
              <a:xfrm>
                <a:off x="4572000" y="3132000"/>
                <a:ext cx="2016000" cy="2016000"/>
              </a:xfrm>
              <a:prstGeom prst="blockArc">
                <a:avLst>
                  <a:gd name="adj1" fmla="val 11911005"/>
                  <a:gd name="adj2" fmla="val 13911839"/>
                  <a:gd name="adj3" fmla="val 12442"/>
                </a:avLst>
              </a:prstGeom>
              <a:solidFill>
                <a:srgbClr val="FF660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7" name="Arc plein 56"/>
              <p:cNvSpPr/>
              <p:nvPr/>
            </p:nvSpPr>
            <p:spPr>
              <a:xfrm>
                <a:off x="4572000" y="3132000"/>
                <a:ext cx="2016000" cy="2016000"/>
              </a:xfrm>
              <a:prstGeom prst="blockArc">
                <a:avLst>
                  <a:gd name="adj1" fmla="val 9561071"/>
                  <a:gd name="adj2" fmla="val 11921840"/>
                  <a:gd name="adj3" fmla="val 12379"/>
                </a:avLst>
              </a:prstGeom>
              <a:solidFill>
                <a:srgbClr val="FF660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8" name="Arc plein 57"/>
              <p:cNvSpPr/>
              <p:nvPr/>
            </p:nvSpPr>
            <p:spPr>
              <a:xfrm>
                <a:off x="4572000" y="3132000"/>
                <a:ext cx="2016000" cy="2016000"/>
              </a:xfrm>
              <a:prstGeom prst="blockArc">
                <a:avLst>
                  <a:gd name="adj1" fmla="val 6640933"/>
                  <a:gd name="adj2" fmla="val 9570772"/>
                  <a:gd name="adj3" fmla="val 12463"/>
                </a:avLst>
              </a:prstGeom>
              <a:solidFill>
                <a:srgbClr val="F89B10"/>
              </a:solidFill>
              <a:ln/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en-GB"/>
              </a:p>
            </p:txBody>
          </p:sp>
          <p:sp>
            <p:nvSpPr>
              <p:cNvPr id="59" name="ZoneTexte 58"/>
              <p:cNvSpPr txBox="1"/>
              <p:nvPr/>
            </p:nvSpPr>
            <p:spPr>
              <a:xfrm rot="16200000">
                <a:off x="4390414" y="4000369"/>
                <a:ext cx="563451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sensor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0" name="ZoneTexte 59"/>
              <p:cNvSpPr txBox="1"/>
              <p:nvPr/>
            </p:nvSpPr>
            <p:spPr>
              <a:xfrm rot="18337722">
                <a:off x="4613787" y="3482845"/>
                <a:ext cx="472305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robot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1" name="ZoneTexte 60"/>
              <p:cNvSpPr txBox="1"/>
              <p:nvPr/>
            </p:nvSpPr>
            <p:spPr>
              <a:xfrm rot="20639650">
                <a:off x="5015838" y="3155822"/>
                <a:ext cx="696901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detection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2" name="ZoneTexte 61"/>
              <p:cNvSpPr txBox="1"/>
              <p:nvPr/>
            </p:nvSpPr>
            <p:spPr>
              <a:xfrm rot="1943889">
                <a:off x="5796427" y="3260596"/>
                <a:ext cx="507320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vision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3" name="ZoneTexte 62"/>
              <p:cNvSpPr txBox="1"/>
              <p:nvPr/>
            </p:nvSpPr>
            <p:spPr>
              <a:xfrm rot="1195812">
                <a:off x="5821001" y="2920871"/>
                <a:ext cx="267671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err="1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tt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4" name="ZoneTexte 63"/>
              <p:cNvSpPr txBox="1"/>
              <p:nvPr/>
            </p:nvSpPr>
            <p:spPr>
              <a:xfrm rot="1049535">
                <a:off x="5808237" y="2692272"/>
                <a:ext cx="471002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err="1">
                    <a:solidFill>
                      <a:srgbClr val="FFFFFF"/>
                    </a:solidFill>
                    <a:latin typeface="Arial Narrow"/>
                    <a:cs typeface="Arial Narrow"/>
                  </a:rPr>
                  <a:t>t</a:t>
                </a:r>
                <a:r>
                  <a:rPr lang="en-GB" sz="1200" dirty="0" err="1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t_mi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5" name="ZoneTexte 64"/>
              <p:cNvSpPr txBox="1"/>
              <p:nvPr/>
            </p:nvSpPr>
            <p:spPr>
              <a:xfrm rot="4404790">
                <a:off x="6298536" y="3762246"/>
                <a:ext cx="296851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err="1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ar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6" name="ZoneTexte 65"/>
              <p:cNvSpPr txBox="1"/>
              <p:nvPr/>
            </p:nvSpPr>
            <p:spPr>
              <a:xfrm rot="2554027">
                <a:off x="4755793" y="4619496"/>
                <a:ext cx="423238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blob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7" name="ZoneTexte 66"/>
              <p:cNvSpPr txBox="1"/>
              <p:nvPr/>
            </p:nvSpPr>
            <p:spPr>
              <a:xfrm>
                <a:off x="5209990" y="4854446"/>
                <a:ext cx="823137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err="1">
                    <a:solidFill>
                      <a:srgbClr val="FFFFFF"/>
                    </a:solidFill>
                    <a:latin typeface="Arial Narrow"/>
                    <a:cs typeface="Arial Narrow"/>
                  </a:rPr>
                  <a:t>v</a:t>
                </a:r>
                <a:r>
                  <a:rPr lang="en-GB" sz="1200" dirty="0" err="1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isual_feat</a:t>
                </a:r>
                <a:r>
                  <a:rPr lang="en-GB" sz="1200" dirty="0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.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8" name="ZoneTexte 67"/>
              <p:cNvSpPr txBox="1"/>
              <p:nvPr/>
            </p:nvSpPr>
            <p:spPr>
              <a:xfrm rot="19113661">
                <a:off x="5962177" y="4654422"/>
                <a:ext cx="359969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me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69" name="ZoneTexte 68"/>
              <p:cNvSpPr txBox="1"/>
              <p:nvPr/>
            </p:nvSpPr>
            <p:spPr>
              <a:xfrm rot="17207133">
                <a:off x="6247061" y="4254372"/>
                <a:ext cx="310902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err="1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klt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70" name="ZoneTexte 69"/>
              <p:cNvSpPr txBox="1"/>
              <p:nvPr/>
            </p:nvSpPr>
            <p:spPr>
              <a:xfrm rot="17207133">
                <a:off x="6455808" y="4324222"/>
                <a:ext cx="395060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err="1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mbt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  <p:sp>
            <p:nvSpPr>
              <p:cNvPr id="71" name="ZoneTexte 70"/>
              <p:cNvSpPr txBox="1"/>
              <p:nvPr/>
            </p:nvSpPr>
            <p:spPr>
              <a:xfrm rot="679181">
                <a:off x="5232214" y="5083046"/>
                <a:ext cx="310902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200" dirty="0" err="1" smtClean="0">
                    <a:solidFill>
                      <a:srgbClr val="FFFFFF"/>
                    </a:solidFill>
                    <a:latin typeface="Arial Narrow"/>
                    <a:cs typeface="Arial Narrow"/>
                  </a:rPr>
                  <a:t>vs</a:t>
                </a:r>
                <a:endParaRPr lang="en-GB" sz="1200" dirty="0">
                  <a:solidFill>
                    <a:srgbClr val="FFFFFF"/>
                  </a:solidFill>
                  <a:latin typeface="Arial Narrow"/>
                  <a:cs typeface="Arial Narrow"/>
                </a:endParaRPr>
              </a:p>
            </p:txBody>
          </p:sp>
        </p:grpSp>
        <p:sp>
          <p:nvSpPr>
            <p:cNvPr id="35" name="Arc plein 34"/>
            <p:cNvSpPr/>
            <p:nvPr/>
          </p:nvSpPr>
          <p:spPr>
            <a:xfrm>
              <a:off x="1843200" y="1443600"/>
              <a:ext cx="3024000" cy="3024000"/>
            </a:xfrm>
            <a:prstGeom prst="blockArc">
              <a:avLst>
                <a:gd name="adj1" fmla="val 16186040"/>
                <a:gd name="adj2" fmla="val 16146693"/>
                <a:gd name="adj3" fmla="val 0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72" name="Arc plein 71"/>
            <p:cNvSpPr>
              <a:spLocks noChangeAspect="1"/>
            </p:cNvSpPr>
            <p:nvPr/>
          </p:nvSpPr>
          <p:spPr>
            <a:xfrm>
              <a:off x="1591200" y="1191600"/>
              <a:ext cx="3528000" cy="3528000"/>
            </a:xfrm>
            <a:prstGeom prst="blockArc">
              <a:avLst>
                <a:gd name="adj1" fmla="val 16217491"/>
                <a:gd name="adj2" fmla="val 1380020"/>
                <a:gd name="adj3" fmla="val 7293"/>
              </a:avLst>
            </a:prstGeom>
            <a:solidFill>
              <a:schemeClr val="tx2">
                <a:lumMod val="60000"/>
                <a:lumOff val="40000"/>
              </a:schemeClr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73" name="Arc plein 72"/>
            <p:cNvSpPr>
              <a:spLocks noChangeAspect="1"/>
            </p:cNvSpPr>
            <p:nvPr/>
          </p:nvSpPr>
          <p:spPr>
            <a:xfrm>
              <a:off x="1590475" y="1191600"/>
              <a:ext cx="3528000" cy="3528000"/>
            </a:xfrm>
            <a:prstGeom prst="blockArc">
              <a:avLst>
                <a:gd name="adj1" fmla="val 1383013"/>
                <a:gd name="adj2" fmla="val 7278444"/>
                <a:gd name="adj3" fmla="val 7253"/>
              </a:avLst>
            </a:prstGeom>
            <a:solidFill>
              <a:schemeClr val="tx2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74" name="ZoneTexte 73"/>
            <p:cNvSpPr txBox="1"/>
            <p:nvPr/>
          </p:nvSpPr>
          <p:spPr>
            <a:xfrm rot="3391949">
              <a:off x="4388441" y="1913656"/>
              <a:ext cx="70381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contrib_</a:t>
              </a:r>
              <a:r>
                <a:rPr lang="en-GB" sz="1200" dirty="0">
                  <a:solidFill>
                    <a:srgbClr val="FFFFFF"/>
                  </a:solidFill>
                  <a:latin typeface="Arial Narrow"/>
                  <a:cs typeface="Arial Narrow"/>
                </a:rPr>
                <a:t>2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75" name="ZoneTexte 74"/>
            <p:cNvSpPr txBox="1"/>
            <p:nvPr/>
          </p:nvSpPr>
          <p:spPr>
            <a:xfrm rot="20000540">
              <a:off x="3647982" y="4298059"/>
              <a:ext cx="70381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contrib</a:t>
              </a:r>
              <a:r>
                <a:rPr lang="en-GB" sz="1200" dirty="0">
                  <a:solidFill>
                    <a:srgbClr val="FFFFFF"/>
                  </a:solidFill>
                  <a:latin typeface="Arial Narrow"/>
                  <a:cs typeface="Arial Narrow"/>
                </a:rPr>
                <a:t>_</a:t>
              </a:r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1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7099709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er 3"/>
          <p:cNvGrpSpPr/>
          <p:nvPr/>
        </p:nvGrpSpPr>
        <p:grpSpPr>
          <a:xfrm>
            <a:off x="702565" y="1444959"/>
            <a:ext cx="3024000" cy="3024000"/>
            <a:chOff x="4068000" y="2628000"/>
            <a:chExt cx="3024000" cy="3024000"/>
          </a:xfrm>
        </p:grpSpPr>
        <p:sp>
          <p:nvSpPr>
            <p:cNvPr id="40" name="Ellipse 39"/>
            <p:cNvSpPr/>
            <p:nvPr/>
          </p:nvSpPr>
          <p:spPr>
            <a:xfrm>
              <a:off x="4824000" y="3384000"/>
              <a:ext cx="1512000" cy="1512000"/>
            </a:xfrm>
            <a:prstGeom prst="ellipse">
              <a:avLst/>
            </a:prstGeom>
            <a:solidFill>
              <a:srgbClr val="F0CF8C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1" name="Ellipse 40"/>
            <p:cNvSpPr/>
            <p:nvPr/>
          </p:nvSpPr>
          <p:spPr>
            <a:xfrm>
              <a:off x="5076000" y="3636000"/>
              <a:ext cx="1008000" cy="1008000"/>
            </a:xfrm>
            <a:prstGeom prst="ellipse">
              <a:avLst/>
            </a:prstGeom>
            <a:solidFill>
              <a:srgbClr val="F0CF8C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2" name="Ellipse 41"/>
            <p:cNvSpPr/>
            <p:nvPr/>
          </p:nvSpPr>
          <p:spPr>
            <a:xfrm>
              <a:off x="5328000" y="3924000"/>
              <a:ext cx="504000" cy="504000"/>
            </a:xfrm>
            <a:prstGeom prst="ellipse">
              <a:avLst/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3" name="ZoneTexte 42"/>
            <p:cNvSpPr txBox="1"/>
            <p:nvPr/>
          </p:nvSpPr>
          <p:spPr>
            <a:xfrm>
              <a:off x="5365324" y="4000855"/>
              <a:ext cx="43015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core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44" name="ZoneTexte 43"/>
            <p:cNvSpPr txBox="1"/>
            <p:nvPr/>
          </p:nvSpPr>
          <p:spPr>
            <a:xfrm>
              <a:off x="5439085" y="3616690"/>
              <a:ext cx="282875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6600"/>
                  </a:solidFill>
                  <a:latin typeface="Arial Narrow"/>
                  <a:cs typeface="Arial Narrow"/>
                </a:rPr>
                <a:t>io</a:t>
              </a:r>
              <a:endParaRPr lang="en-GB" sz="1200" dirty="0">
                <a:solidFill>
                  <a:srgbClr val="FF6600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45" name="ZoneTexte 44"/>
            <p:cNvSpPr txBox="1"/>
            <p:nvPr/>
          </p:nvSpPr>
          <p:spPr>
            <a:xfrm>
              <a:off x="5401405" y="3359835"/>
              <a:ext cx="35305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6600"/>
                  </a:solidFill>
                  <a:latin typeface="Arial Narrow"/>
                  <a:cs typeface="Arial Narrow"/>
                </a:rPr>
                <a:t>gui</a:t>
              </a:r>
              <a:endParaRPr lang="en-GB" sz="1200" dirty="0">
                <a:solidFill>
                  <a:srgbClr val="FF6600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46" name="Arc plein 45"/>
            <p:cNvSpPr/>
            <p:nvPr/>
          </p:nvSpPr>
          <p:spPr>
            <a:xfrm>
              <a:off x="4068000" y="2628000"/>
              <a:ext cx="3024000" cy="3024000"/>
            </a:xfrm>
            <a:prstGeom prst="blockArc">
              <a:avLst>
                <a:gd name="adj1" fmla="val 16584567"/>
                <a:gd name="adj2" fmla="val 18044267"/>
                <a:gd name="adj3" fmla="val 8300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7" name="Arc plein 46"/>
            <p:cNvSpPr/>
            <p:nvPr/>
          </p:nvSpPr>
          <p:spPr>
            <a:xfrm>
              <a:off x="4320000" y="2880000"/>
              <a:ext cx="2520000" cy="2520000"/>
            </a:xfrm>
            <a:prstGeom prst="blockArc">
              <a:avLst>
                <a:gd name="adj1" fmla="val 16587489"/>
                <a:gd name="adj2" fmla="val 18038104"/>
                <a:gd name="adj3" fmla="val 10029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8" name="Arc plein 47"/>
            <p:cNvSpPr/>
            <p:nvPr/>
          </p:nvSpPr>
          <p:spPr>
            <a:xfrm>
              <a:off x="4320000" y="2880000"/>
              <a:ext cx="2520000" cy="2520000"/>
            </a:xfrm>
            <a:prstGeom prst="blockArc">
              <a:avLst>
                <a:gd name="adj1" fmla="val 18046124"/>
                <a:gd name="adj2" fmla="val 5403640"/>
                <a:gd name="adj3" fmla="val 9931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49" name="Arc plein 48"/>
            <p:cNvSpPr/>
            <p:nvPr/>
          </p:nvSpPr>
          <p:spPr>
            <a:xfrm>
              <a:off x="4320000" y="2880000"/>
              <a:ext cx="2520000" cy="2520000"/>
            </a:xfrm>
            <a:prstGeom prst="blockArc">
              <a:avLst>
                <a:gd name="adj1" fmla="val 5409754"/>
                <a:gd name="adj2" fmla="val 6632866"/>
                <a:gd name="adj3" fmla="val 10034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0" name="Arc plein 49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16590305"/>
                <a:gd name="adj2" fmla="val 19757786"/>
                <a:gd name="adj3" fmla="val 12500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1" name="Arc plein 50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19763872"/>
                <a:gd name="adj2" fmla="val 21591668"/>
                <a:gd name="adj3" fmla="val 12402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2" name="Arc plein 51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21582490"/>
                <a:gd name="adj2" fmla="val 2020613"/>
                <a:gd name="adj3" fmla="val 12390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3" name="Arc plein 52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2017213"/>
                <a:gd name="adj2" fmla="val 3921543"/>
                <a:gd name="adj3" fmla="val 12328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4" name="Arc plein 53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3920029"/>
                <a:gd name="adj2" fmla="val 6626437"/>
                <a:gd name="adj3" fmla="val 12450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5" name="Arc plein 54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13910789"/>
                <a:gd name="adj2" fmla="val 16585190"/>
                <a:gd name="adj3" fmla="val 12348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6" name="Arc plein 55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11911005"/>
                <a:gd name="adj2" fmla="val 13911839"/>
                <a:gd name="adj3" fmla="val 12442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7" name="Arc plein 56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9561071"/>
                <a:gd name="adj2" fmla="val 11921840"/>
                <a:gd name="adj3" fmla="val 12379"/>
              </a:avLst>
            </a:prstGeom>
            <a:solidFill>
              <a:srgbClr val="FF660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8" name="Arc plein 57"/>
            <p:cNvSpPr/>
            <p:nvPr/>
          </p:nvSpPr>
          <p:spPr>
            <a:xfrm>
              <a:off x="4572000" y="3132000"/>
              <a:ext cx="2016000" cy="2016000"/>
            </a:xfrm>
            <a:prstGeom prst="blockArc">
              <a:avLst>
                <a:gd name="adj1" fmla="val 6640933"/>
                <a:gd name="adj2" fmla="val 9570772"/>
                <a:gd name="adj3" fmla="val 12463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59" name="ZoneTexte 58"/>
            <p:cNvSpPr txBox="1"/>
            <p:nvPr/>
          </p:nvSpPr>
          <p:spPr>
            <a:xfrm rot="16200000">
              <a:off x="4390414" y="4000369"/>
              <a:ext cx="56345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sensor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0" name="ZoneTexte 59"/>
            <p:cNvSpPr txBox="1"/>
            <p:nvPr/>
          </p:nvSpPr>
          <p:spPr>
            <a:xfrm rot="18337722">
              <a:off x="4613787" y="3482845"/>
              <a:ext cx="472305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robot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1" name="ZoneTexte 60"/>
            <p:cNvSpPr txBox="1"/>
            <p:nvPr/>
          </p:nvSpPr>
          <p:spPr>
            <a:xfrm rot="20639650">
              <a:off x="5015838" y="3155822"/>
              <a:ext cx="69690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detection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2" name="ZoneTexte 61"/>
            <p:cNvSpPr txBox="1"/>
            <p:nvPr/>
          </p:nvSpPr>
          <p:spPr>
            <a:xfrm rot="1943889">
              <a:off x="5796427" y="3260596"/>
              <a:ext cx="507320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vision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3" name="ZoneTexte 62"/>
            <p:cNvSpPr txBox="1"/>
            <p:nvPr/>
          </p:nvSpPr>
          <p:spPr>
            <a:xfrm rot="1195812">
              <a:off x="5821001" y="2920871"/>
              <a:ext cx="26767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tt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4" name="ZoneTexte 63"/>
            <p:cNvSpPr txBox="1"/>
            <p:nvPr/>
          </p:nvSpPr>
          <p:spPr>
            <a:xfrm rot="1049535">
              <a:off x="5808237" y="2692272"/>
              <a:ext cx="471002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>
                  <a:solidFill>
                    <a:srgbClr val="FFFFFF"/>
                  </a:solidFill>
                  <a:latin typeface="Arial Narrow"/>
                  <a:cs typeface="Arial Narrow"/>
                </a:rPr>
                <a:t>t</a:t>
              </a:r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t_mi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5" name="ZoneTexte 64"/>
            <p:cNvSpPr txBox="1"/>
            <p:nvPr/>
          </p:nvSpPr>
          <p:spPr>
            <a:xfrm rot="4404790">
              <a:off x="6298536" y="3762246"/>
              <a:ext cx="29685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ar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6" name="ZoneTexte 65"/>
            <p:cNvSpPr txBox="1"/>
            <p:nvPr/>
          </p:nvSpPr>
          <p:spPr>
            <a:xfrm rot="2554027">
              <a:off x="4755793" y="4619496"/>
              <a:ext cx="42323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blob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7" name="ZoneTexte 66"/>
            <p:cNvSpPr txBox="1"/>
            <p:nvPr/>
          </p:nvSpPr>
          <p:spPr>
            <a:xfrm>
              <a:off x="5209990" y="4854446"/>
              <a:ext cx="823137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>
                  <a:solidFill>
                    <a:srgbClr val="FFFFFF"/>
                  </a:solidFill>
                  <a:latin typeface="Arial Narrow"/>
                  <a:cs typeface="Arial Narrow"/>
                </a:rPr>
                <a:t>v</a:t>
              </a:r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isual_feat</a:t>
              </a:r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.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8" name="ZoneTexte 67"/>
            <p:cNvSpPr txBox="1"/>
            <p:nvPr/>
          </p:nvSpPr>
          <p:spPr>
            <a:xfrm rot="19113661">
              <a:off x="5962177" y="4654422"/>
              <a:ext cx="359969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me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69" name="ZoneTexte 68"/>
            <p:cNvSpPr txBox="1"/>
            <p:nvPr/>
          </p:nvSpPr>
          <p:spPr>
            <a:xfrm rot="17207133">
              <a:off x="6247061" y="4254372"/>
              <a:ext cx="310902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klt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70" name="ZoneTexte 69"/>
            <p:cNvSpPr txBox="1"/>
            <p:nvPr/>
          </p:nvSpPr>
          <p:spPr>
            <a:xfrm rot="17207133">
              <a:off x="6455808" y="4324222"/>
              <a:ext cx="395060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mbt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71" name="ZoneTexte 70"/>
            <p:cNvSpPr txBox="1"/>
            <p:nvPr/>
          </p:nvSpPr>
          <p:spPr>
            <a:xfrm rot="679181">
              <a:off x="5232214" y="5083046"/>
              <a:ext cx="310902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err="1" smtClean="0">
                  <a:solidFill>
                    <a:srgbClr val="FFFFFF"/>
                  </a:solidFill>
                  <a:latin typeface="Arial Narrow"/>
                  <a:cs typeface="Arial Narrow"/>
                </a:rPr>
                <a:t>vs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</p:grpSp>
      <p:grpSp>
        <p:nvGrpSpPr>
          <p:cNvPr id="76" name="Grouper 75"/>
          <p:cNvGrpSpPr/>
          <p:nvPr/>
        </p:nvGrpSpPr>
        <p:grpSpPr>
          <a:xfrm>
            <a:off x="4400031" y="1353730"/>
            <a:ext cx="3528725" cy="3528000"/>
            <a:chOff x="1590475" y="1191600"/>
            <a:chExt cx="3528725" cy="3528000"/>
          </a:xfrm>
        </p:grpSpPr>
        <p:sp>
          <p:nvSpPr>
            <p:cNvPr id="78" name="Arc plein 77"/>
            <p:cNvSpPr/>
            <p:nvPr/>
          </p:nvSpPr>
          <p:spPr>
            <a:xfrm>
              <a:off x="1843200" y="1443600"/>
              <a:ext cx="3024000" cy="3024000"/>
            </a:xfrm>
            <a:prstGeom prst="blockArc">
              <a:avLst>
                <a:gd name="adj1" fmla="val 16186040"/>
                <a:gd name="adj2" fmla="val 16146693"/>
                <a:gd name="adj3" fmla="val 0"/>
              </a:avLst>
            </a:prstGeom>
            <a:solidFill>
              <a:srgbClr val="F89B10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79" name="Arc plein 78"/>
            <p:cNvSpPr>
              <a:spLocks noChangeAspect="1"/>
            </p:cNvSpPr>
            <p:nvPr/>
          </p:nvSpPr>
          <p:spPr>
            <a:xfrm>
              <a:off x="1591200" y="1191600"/>
              <a:ext cx="3528000" cy="3528000"/>
            </a:xfrm>
            <a:prstGeom prst="blockArc">
              <a:avLst>
                <a:gd name="adj1" fmla="val 16217491"/>
                <a:gd name="adj2" fmla="val 1380020"/>
                <a:gd name="adj3" fmla="val 7293"/>
              </a:avLst>
            </a:prstGeom>
            <a:solidFill>
              <a:schemeClr val="tx2">
                <a:lumMod val="60000"/>
                <a:lumOff val="40000"/>
              </a:schemeClr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80" name="Arc plein 79"/>
            <p:cNvSpPr>
              <a:spLocks noChangeAspect="1"/>
            </p:cNvSpPr>
            <p:nvPr/>
          </p:nvSpPr>
          <p:spPr>
            <a:xfrm>
              <a:off x="1590475" y="1191600"/>
              <a:ext cx="3528000" cy="3528000"/>
            </a:xfrm>
            <a:prstGeom prst="blockArc">
              <a:avLst>
                <a:gd name="adj1" fmla="val 1383013"/>
                <a:gd name="adj2" fmla="val 7278444"/>
                <a:gd name="adj3" fmla="val 7253"/>
              </a:avLst>
            </a:prstGeom>
            <a:solidFill>
              <a:schemeClr val="tx2"/>
            </a:solidFill>
            <a:ln/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GB"/>
            </a:p>
          </p:txBody>
        </p:sp>
        <p:sp>
          <p:nvSpPr>
            <p:cNvPr id="81" name="ZoneTexte 80"/>
            <p:cNvSpPr txBox="1"/>
            <p:nvPr/>
          </p:nvSpPr>
          <p:spPr>
            <a:xfrm rot="3391949">
              <a:off x="4388441" y="1913656"/>
              <a:ext cx="70381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contrib_</a:t>
              </a:r>
              <a:r>
                <a:rPr lang="en-GB" sz="1200" dirty="0">
                  <a:solidFill>
                    <a:srgbClr val="FFFFFF"/>
                  </a:solidFill>
                  <a:latin typeface="Arial Narrow"/>
                  <a:cs typeface="Arial Narrow"/>
                </a:rPr>
                <a:t>2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  <p:sp>
          <p:nvSpPr>
            <p:cNvPr id="82" name="ZoneTexte 81"/>
            <p:cNvSpPr txBox="1"/>
            <p:nvPr/>
          </p:nvSpPr>
          <p:spPr>
            <a:xfrm rot="20000540">
              <a:off x="3647982" y="4298059"/>
              <a:ext cx="70381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contrib</a:t>
              </a:r>
              <a:r>
                <a:rPr lang="en-GB" sz="1200" dirty="0">
                  <a:solidFill>
                    <a:srgbClr val="FFFFFF"/>
                  </a:solidFill>
                  <a:latin typeface="Arial Narrow"/>
                  <a:cs typeface="Arial Narrow"/>
                </a:rPr>
                <a:t>_</a:t>
              </a:r>
              <a:r>
                <a:rPr lang="en-GB" sz="1200" dirty="0" smtClean="0">
                  <a:solidFill>
                    <a:srgbClr val="FFFFFF"/>
                  </a:solidFill>
                  <a:latin typeface="Arial Narrow"/>
                  <a:cs typeface="Arial Narrow"/>
                </a:rPr>
                <a:t>1</a:t>
              </a:r>
              <a:endParaRPr lang="en-GB" sz="1200" dirty="0">
                <a:solidFill>
                  <a:srgbClr val="FFFFFF"/>
                </a:solidFill>
                <a:latin typeface="Arial Narrow"/>
                <a:cs typeface="Arial Narrow"/>
              </a:endParaRPr>
            </a:p>
          </p:txBody>
        </p:sp>
      </p:grpSp>
      <p:sp>
        <p:nvSpPr>
          <p:cNvPr id="2" name="ZoneTexte 1"/>
          <p:cNvSpPr txBox="1"/>
          <p:nvPr/>
        </p:nvSpPr>
        <p:spPr>
          <a:xfrm>
            <a:off x="1195490" y="4939200"/>
            <a:ext cx="20557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err="1" smtClean="0"/>
              <a:t>visp</a:t>
            </a:r>
            <a:endParaRPr lang="fr-FR" dirty="0"/>
          </a:p>
        </p:txBody>
      </p:sp>
      <p:sp>
        <p:nvSpPr>
          <p:cNvPr id="116" name="ZoneTexte 115"/>
          <p:cNvSpPr txBox="1"/>
          <p:nvPr/>
        </p:nvSpPr>
        <p:spPr>
          <a:xfrm>
            <a:off x="5137037" y="4938668"/>
            <a:ext cx="20557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err="1"/>
              <a:t>v</a:t>
            </a:r>
            <a:r>
              <a:rPr lang="fr-FR" dirty="0" err="1" smtClean="0"/>
              <a:t>isp_contrib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39428040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1060</TotalTime>
  <Words>57</Words>
  <Application>Microsoft Macintosh PowerPoint</Application>
  <PresentationFormat>Présentation à l'écran (4:3)</PresentationFormat>
  <Paragraphs>54</Paragraphs>
  <Slides>3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4" baseType="lpstr">
      <vt:lpstr>Thème Office</vt:lpstr>
      <vt:lpstr>Présentation PowerPoint</vt:lpstr>
      <vt:lpstr>Présentation PowerPoint</vt:lpstr>
      <vt:lpstr>Présentation PowerPoint</vt:lpstr>
    </vt:vector>
  </TitlesOfParts>
  <Company>INRIA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Fabien Spindler</dc:creator>
  <cp:lastModifiedBy>Fabien Spindler</cp:lastModifiedBy>
  <cp:revision>4</cp:revision>
  <dcterms:created xsi:type="dcterms:W3CDTF">2017-06-01T12:06:13Z</dcterms:created>
  <dcterms:modified xsi:type="dcterms:W3CDTF">2017-06-02T05:46:50Z</dcterms:modified>
</cp:coreProperties>
</file>

<file path=docProps/thumbnail.jpeg>
</file>