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 custom 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2914650"/>
            <a:ext cx="6400800" cy="1314450"/>
          </a:xfrm>
        </p:spPr>
        <p:txBody>
          <a:bodyPr/>
          <a:lstStyle/>
          <a:p>
            <a:pPr lvl="0" indent="0" marL="0">
              <a:buNone/>
            </a:pPr>
            <a:r>
              <a:rPr/>
              <a:t>A. 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Short description &amp;.</dc:description>
  <dcterms:created xsi:type="dcterms:W3CDTF">2025-02-13T22:31:05Z</dcterms:created>
  <dcterms:modified xsi:type="dcterms:W3CDTF">2025-02-13T22:31:05Z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